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84" r:id="rId8"/>
    <p:sldId id="262" r:id="rId9"/>
    <p:sldId id="263" r:id="rId10"/>
    <p:sldId id="266" r:id="rId11"/>
    <p:sldId id="267" r:id="rId12"/>
    <p:sldId id="265" r:id="rId13"/>
    <p:sldId id="269" r:id="rId14"/>
    <p:sldId id="270" r:id="rId15"/>
    <p:sldId id="271" r:id="rId16"/>
    <p:sldId id="272" r:id="rId17"/>
    <p:sldId id="276" r:id="rId18"/>
    <p:sldId id="278" r:id="rId19"/>
    <p:sldId id="277" r:id="rId20"/>
    <p:sldId id="280" r:id="rId21"/>
    <p:sldId id="281" r:id="rId22"/>
    <p:sldId id="274" r:id="rId23"/>
    <p:sldId id="282" r:id="rId24"/>
    <p:sldId id="283" r:id="rId25"/>
    <p:sldId id="285" r:id="rId26"/>
    <p:sldId id="286" r:id="rId27"/>
    <p:sldId id="287" r:id="rId28"/>
    <p:sldId id="288" r:id="rId29"/>
    <p:sldId id="289" r:id="rId30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41"/>
    <p:restoredTop sz="94679"/>
  </p:normalViewPr>
  <p:slideViewPr>
    <p:cSldViewPr snapToGrid="0" snapToObjects="1">
      <p:cViewPr varScale="1">
        <p:scale>
          <a:sx n="112" d="100"/>
          <a:sy n="112" d="100"/>
        </p:scale>
        <p:origin x="10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C5A6EB-E6D4-9449-A769-8B1E120F3C00}" type="datetimeFigureOut">
              <a:rPr lang="en-RU" smtClean="0"/>
              <a:t>23.03.2022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3986E-2522-1E4C-8FD3-A003D7C0B26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213606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alphaModFix amt="86000"/>
            <a:lum/>
          </a:blip>
          <a:srcRect/>
          <a:stretch>
            <a:fillRect l="-25000" t="-39000" r="25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57FF2-E118-6D46-923B-F5988E2087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6D34BA-DBA9-2F41-9685-98BAB6B7EE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F0C9D-929F-624E-AF42-939B2959D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82AB-E497-3F43-9C4E-634F5672E1C4}" type="datetime1">
              <a:rPr lang="ru-RU" smtClean="0"/>
              <a:t>23.03.2022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8691C-5F47-C840-87FF-D00A81BAD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778E0-4DF7-4D4E-B084-DB4DDBB01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606602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F8968-CF38-4348-B8C0-83E8594E1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C364CF-88B4-0F40-B199-5300578F46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C9DCC-1FB0-BE48-9B29-F0197060B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9B59-65A9-444F-91BE-78BA86CB9E93}" type="datetime1">
              <a:rPr lang="ru-RU" smtClean="0"/>
              <a:t>23.03.2022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70034-B5D6-5949-BDFE-512645BD6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038B4-F9C9-3945-9669-0562606A0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734122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470FE0-BA6C-A14C-8781-8E0F9B2DF0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E7FADF-185E-4940-8175-90ADBC5B5C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E7F6F-D4BE-9D4B-9105-D4FEE568F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58EA-0917-0748-8991-BD5E1EC8D787}" type="datetime1">
              <a:rPr lang="ru-RU" smtClean="0"/>
              <a:t>23.03.2022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8EEBC-A50B-EF40-8E75-A77271900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E50A3-BF15-0842-95B3-5C6F1082E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481959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24953-8502-AB4F-A535-4681EBDA7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04632-9736-2E4B-8F22-7DA05337C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0819"/>
            <a:ext cx="10515600" cy="41461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C0FD4-57C7-CD4C-825B-1EF8D889D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155FE-5B3D-C44F-8A82-A67589EEBF46}" type="datetime1">
              <a:rPr lang="ru-RU" smtClean="0"/>
              <a:t>23.03.2022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EFD9C-FBCA-8B4E-95B9-5910BA789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7998F-A99B-BF49-9002-1B2938ABA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444024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6D168-CEC6-A647-89C9-B6C5A24EB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0655B2-0DC0-B243-B7E0-E29683155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2F8C-EB67-3440-954A-83F86D191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3504-9D09-F143-A32D-CE7650400CDC}" type="datetime1">
              <a:rPr lang="ru-RU" smtClean="0"/>
              <a:t>23.03.2022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9D97F-1821-B040-ACD2-29AB381E0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C38DD-EE60-2947-9F24-78DCF4705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723894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7CC84-0DA1-6A4E-9E48-4836F9982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DB764-8963-9946-849B-CA6D2E5DCB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6E1F19-CA5C-D446-B375-E9B812BD1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949066-7A1F-B342-8690-FE336B6C9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5DB58-9718-6F40-BC23-9A974B3AEA54}" type="datetime1">
              <a:rPr lang="ru-RU" smtClean="0"/>
              <a:t>23.03.2022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4EEB7-95F3-374E-83FA-97578BF37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20FB1-4C56-3049-84C7-50F5845AD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491310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2055F-B49C-5D41-99BD-883FDE5D7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B55BB-A5AF-D84B-9E59-38BC9C5C0D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E73E39-4EAC-A942-935B-DFB7CCC15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58E734-02E1-0240-B120-68CB154E4F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CFD0D-B2A8-E344-ADCB-119B240835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D6BAD9-6AB1-ED45-96F1-D169BE920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A256-9669-4345-991B-80C032782556}" type="datetime1">
              <a:rPr lang="ru-RU" smtClean="0"/>
              <a:t>23.03.2022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4EAC76-2B6F-354F-B664-F89B93FC0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2888E6-0B7D-EE4F-87DA-0438F72F4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93415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971DD-4DD7-FC47-9150-31B4A6353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2D0798-BB1A-9843-9CDC-E2252523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53B2-F6DE-3146-8D12-C998D618304D}" type="datetime1">
              <a:rPr lang="ru-RU" smtClean="0"/>
              <a:t>23.03.2022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DAB883-EB12-8C40-86B3-64694C7E6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30F28-82F9-1348-95EB-81C9682AC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988487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1B020B-5FD2-7546-B738-AFC0837B5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1A806-7E5D-EF4B-B096-64BF39C9B801}" type="datetime1">
              <a:rPr lang="ru-RU" smtClean="0"/>
              <a:t>23.03.2022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DC56A4-13AF-BF47-A6F4-0D3834882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9F91A-A322-4C4A-8446-AE413841A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775258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FBA98-8490-0142-AFCF-F9A85FE4C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C3FE1-1D49-804C-84B9-99B2DC024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3A1171-97FB-DE41-83A0-DC33C8D747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85B66-3F25-7C49-A362-1D618B9AC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E32F8-CE36-5C4D-9FEB-9AA726575031}" type="datetime1">
              <a:rPr lang="ru-RU" smtClean="0"/>
              <a:t>23.03.2022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E1FFE-7363-A74C-B893-DED94F127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36324-C59C-1F4D-9589-DF608395F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47559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1AE53-9F0C-824E-B36F-856FD667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C68BAC-8344-5044-9AA4-F60E45D952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42159-ABA3-EF4C-BB9B-2FDD6ECDA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458CF-2BC2-9B42-91F0-3C63B6572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F129F-A644-9D40-9DD5-5EE4A048BB69}" type="datetime1">
              <a:rPr lang="ru-RU" smtClean="0"/>
              <a:t>23.03.2022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C6B2F-F7C4-3742-9B2F-2A85CA85F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10F9E-D412-3D48-B616-3F18DFC7E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04597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b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9B21E0-2A21-A442-99CB-0A9CA2507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6BEDE-4A5A-C449-8824-CBFDC5809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065D0-47CF-A64D-BEAD-E30682367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F7E6E-5CFF-2D4D-B1EE-4560CF420C57}" type="datetime1">
              <a:rPr lang="ru-RU" smtClean="0"/>
              <a:t>23.03.2022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C0482-3FBE-744D-A0A1-CC4B9E7B42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42E55-A213-6D43-8565-D4C428EC9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1C910-3DB3-8248-8BE7-5B275EC8BAE7}" type="slidenum">
              <a:rPr lang="en-RU" smtClean="0"/>
              <a:t>‹#›</a:t>
            </a:fld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876280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ochkaSans-Demi Demi" panose="020B07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ochkaSans-Medium Medium" panose="020B06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ochkaSans-Medium Medium" panose="020B06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ochkaSans-Medium Medium" panose="020B06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ochkaSans-Medium Medium" panose="020B06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ochkaSans-Medium Medium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7758C-6F49-2640-8980-8306F75661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Поговорим о том, как должно быть хорошо</a:t>
            </a:r>
            <a:endParaRPr lang="en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17F84-DAA3-3348-807F-4988A24C75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Или как должен выглядеть идеальный сервис</a:t>
            </a:r>
            <a:endParaRPr lang="en-RU" sz="3200" dirty="0"/>
          </a:p>
        </p:txBody>
      </p:sp>
    </p:spTree>
    <p:extLst>
      <p:ext uri="{BB962C8B-B14F-4D97-AF65-F5344CB8AC3E}">
        <p14:creationId xmlns:p14="http://schemas.microsoft.com/office/powerpoint/2010/main" val="3370922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Монолит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7064D8C-23DD-CC40-8444-DCF0717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5338" y="13537"/>
            <a:ext cx="6307302" cy="68444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10</a:t>
            </a:fld>
            <a:endParaRPr lang="en-RU"/>
          </a:p>
        </p:txBody>
      </p:sp>
      <p:sp>
        <p:nvSpPr>
          <p:cNvPr id="5" name="Multiply 4">
            <a:extLst>
              <a:ext uri="{FF2B5EF4-FFF2-40B4-BE49-F238E27FC236}">
                <a16:creationId xmlns:a16="http://schemas.microsoft.com/office/drawing/2014/main" id="{BB3EA588-443E-B945-B0FD-DD40CE3D9275}"/>
              </a:ext>
            </a:extLst>
          </p:cNvPr>
          <p:cNvSpPr/>
          <p:nvPr/>
        </p:nvSpPr>
        <p:spPr>
          <a:xfrm>
            <a:off x="5223510" y="3429000"/>
            <a:ext cx="1120140" cy="110871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608722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Монолит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7064D8C-23DD-CC40-8444-DCF0717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5338" y="13537"/>
            <a:ext cx="6307302" cy="68444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11</a:t>
            </a:fld>
            <a:endParaRPr lang="en-RU"/>
          </a:p>
        </p:txBody>
      </p:sp>
      <p:sp>
        <p:nvSpPr>
          <p:cNvPr id="5" name="Multiply 4">
            <a:extLst>
              <a:ext uri="{FF2B5EF4-FFF2-40B4-BE49-F238E27FC236}">
                <a16:creationId xmlns:a16="http://schemas.microsoft.com/office/drawing/2014/main" id="{BB3EA588-443E-B945-B0FD-DD40CE3D9275}"/>
              </a:ext>
            </a:extLst>
          </p:cNvPr>
          <p:cNvSpPr/>
          <p:nvPr/>
        </p:nvSpPr>
        <p:spPr>
          <a:xfrm>
            <a:off x="1804188" y="1427957"/>
            <a:ext cx="7202652" cy="5692774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42173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Микросервисы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988FD4B2-594E-E443-8014-813A2A05B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7999" y="365125"/>
            <a:ext cx="8038797" cy="64928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12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123888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Микросервисы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988FD4B2-594E-E443-8014-813A2A05B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7999" y="365125"/>
            <a:ext cx="8038797" cy="64928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13</a:t>
            </a:fld>
            <a:endParaRPr lang="en-RU"/>
          </a:p>
        </p:txBody>
      </p:sp>
      <p:sp>
        <p:nvSpPr>
          <p:cNvPr id="5" name="Multiply 4">
            <a:extLst>
              <a:ext uri="{FF2B5EF4-FFF2-40B4-BE49-F238E27FC236}">
                <a16:creationId xmlns:a16="http://schemas.microsoft.com/office/drawing/2014/main" id="{97EBB892-4F3A-6D42-B1DF-0AC78B94BE21}"/>
              </a:ext>
            </a:extLst>
          </p:cNvPr>
          <p:cNvSpPr/>
          <p:nvPr/>
        </p:nvSpPr>
        <p:spPr>
          <a:xfrm>
            <a:off x="7490459" y="2611279"/>
            <a:ext cx="1653541" cy="132556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027371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F6FEA-A027-C94D-8EC8-4788B4CAB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 теперь погнут клиенты</a:t>
            </a:r>
            <a:endParaRPr lang="en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18C2E7-E5B6-7047-91F7-BD80839E67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52FC43-F530-0449-9719-35548C0AD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14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481908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Монолит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7064D8C-23DD-CC40-8444-DCF0717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5338" y="13537"/>
            <a:ext cx="6307302" cy="68444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676068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Монолит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7064D8C-23DD-CC40-8444-DCF0717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5338" y="13537"/>
            <a:ext cx="6307302" cy="68444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16</a:t>
            </a:fld>
            <a:endParaRPr lang="en-RU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FF9864E-4E61-5C49-987A-49B4B582ECB3}"/>
              </a:ext>
            </a:extLst>
          </p:cNvPr>
          <p:cNvSpPr/>
          <p:nvPr/>
        </p:nvSpPr>
        <p:spPr>
          <a:xfrm rot="9019291">
            <a:off x="5474361" y="1416780"/>
            <a:ext cx="3051686" cy="36576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590227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Монолит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7064D8C-23DD-CC40-8444-DCF0717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5338" y="13537"/>
            <a:ext cx="6307302" cy="68444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17</a:t>
            </a:fld>
            <a:endParaRPr lang="en-RU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FF9864E-4E61-5C49-987A-49B4B582ECB3}"/>
              </a:ext>
            </a:extLst>
          </p:cNvPr>
          <p:cNvSpPr/>
          <p:nvPr/>
        </p:nvSpPr>
        <p:spPr>
          <a:xfrm rot="9019291">
            <a:off x="5474361" y="1416780"/>
            <a:ext cx="3051686" cy="36576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" name="Doughnut 2">
            <a:extLst>
              <a:ext uri="{FF2B5EF4-FFF2-40B4-BE49-F238E27FC236}">
                <a16:creationId xmlns:a16="http://schemas.microsoft.com/office/drawing/2014/main" id="{61725319-5282-6542-A514-0E1EBB002844}"/>
              </a:ext>
            </a:extLst>
          </p:cNvPr>
          <p:cNvSpPr/>
          <p:nvPr/>
        </p:nvSpPr>
        <p:spPr>
          <a:xfrm>
            <a:off x="3801924" y="2459640"/>
            <a:ext cx="1782051" cy="749110"/>
          </a:xfrm>
          <a:prstGeom prst="donu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208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Монолит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7064D8C-23DD-CC40-8444-DCF0717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5338" y="13537"/>
            <a:ext cx="6307302" cy="68444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18</a:t>
            </a:fld>
            <a:endParaRPr lang="en-RU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FF9864E-4E61-5C49-987A-49B4B582ECB3}"/>
              </a:ext>
            </a:extLst>
          </p:cNvPr>
          <p:cNvSpPr/>
          <p:nvPr/>
        </p:nvSpPr>
        <p:spPr>
          <a:xfrm rot="9019291">
            <a:off x="5474361" y="1416780"/>
            <a:ext cx="3051686" cy="36576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7" name="Doughnut 6">
            <a:extLst>
              <a:ext uri="{FF2B5EF4-FFF2-40B4-BE49-F238E27FC236}">
                <a16:creationId xmlns:a16="http://schemas.microsoft.com/office/drawing/2014/main" id="{D0662114-8573-1C44-A8D0-180F3B5C49CD}"/>
              </a:ext>
            </a:extLst>
          </p:cNvPr>
          <p:cNvSpPr/>
          <p:nvPr/>
        </p:nvSpPr>
        <p:spPr>
          <a:xfrm>
            <a:off x="3801924" y="2459640"/>
            <a:ext cx="1782051" cy="749110"/>
          </a:xfrm>
          <a:prstGeom prst="donu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>
              <a:solidFill>
                <a:schemeClr val="tx1"/>
              </a:solidFill>
            </a:endParaRPr>
          </a:p>
        </p:txBody>
      </p:sp>
      <p:sp>
        <p:nvSpPr>
          <p:cNvPr id="9" name="Doughnut 8">
            <a:extLst>
              <a:ext uri="{FF2B5EF4-FFF2-40B4-BE49-F238E27FC236}">
                <a16:creationId xmlns:a16="http://schemas.microsoft.com/office/drawing/2014/main" id="{9F93BE11-DB2E-8445-9E2D-539CB28E8C48}"/>
              </a:ext>
            </a:extLst>
          </p:cNvPr>
          <p:cNvSpPr/>
          <p:nvPr/>
        </p:nvSpPr>
        <p:spPr>
          <a:xfrm>
            <a:off x="3385338" y="4774660"/>
            <a:ext cx="1782051" cy="749110"/>
          </a:xfrm>
          <a:prstGeom prst="donu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833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Монолит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19</a:t>
            </a:fld>
            <a:endParaRPr lang="en-RU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69A30DA-0451-5944-9F2F-594017C24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6958" y="136524"/>
            <a:ext cx="9069737" cy="6721475"/>
          </a:xfr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AFF9864E-4E61-5C49-987A-49B4B582ECB3}"/>
              </a:ext>
            </a:extLst>
          </p:cNvPr>
          <p:cNvSpPr/>
          <p:nvPr/>
        </p:nvSpPr>
        <p:spPr>
          <a:xfrm rot="6061565">
            <a:off x="7145687" y="938095"/>
            <a:ext cx="589574" cy="36576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26765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CE71D-9420-4B4E-9E21-0BB1006A8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ждать от встречи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D570-6BCA-0C44-B440-D86AC61F0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Обмен знаниями</a:t>
            </a:r>
          </a:p>
          <a:p>
            <a:pPr marL="0" indent="0">
              <a:buNone/>
            </a:pPr>
            <a:r>
              <a:rPr lang="ru-RU" dirty="0"/>
              <a:t>Обсуждение технологий и решений</a:t>
            </a:r>
          </a:p>
          <a:p>
            <a:pPr marL="0" indent="0">
              <a:buNone/>
            </a:pPr>
            <a:r>
              <a:rPr lang="ru-RU" dirty="0"/>
              <a:t>Немного расскажу о </a:t>
            </a:r>
            <a:r>
              <a:rPr lang="ru-RU" dirty="0" err="1"/>
              <a:t>микросервисах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  <a:p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DE2C3-E900-4D4D-8BC7-7EDCBC6A2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187374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Микросервисы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988FD4B2-594E-E443-8014-813A2A05B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7999" y="365125"/>
            <a:ext cx="8038797" cy="64928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20</a:t>
            </a:fld>
            <a:endParaRPr lang="en-RU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E9F3A8B0-AA39-CA48-98C2-2126B948A7FB}"/>
              </a:ext>
            </a:extLst>
          </p:cNvPr>
          <p:cNvSpPr/>
          <p:nvPr/>
        </p:nvSpPr>
        <p:spPr>
          <a:xfrm rot="6286931">
            <a:off x="6785499" y="1059825"/>
            <a:ext cx="563797" cy="36576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077099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Микросервисы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988FD4B2-594E-E443-8014-813A2A05B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7999" y="365125"/>
            <a:ext cx="8038797" cy="64928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21</a:t>
            </a:fld>
            <a:endParaRPr lang="en-RU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E9F3A8B0-AA39-CA48-98C2-2126B948A7FB}"/>
              </a:ext>
            </a:extLst>
          </p:cNvPr>
          <p:cNvSpPr/>
          <p:nvPr/>
        </p:nvSpPr>
        <p:spPr>
          <a:xfrm rot="6286931">
            <a:off x="6785499" y="1059825"/>
            <a:ext cx="563797" cy="36576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7" name="Doughnut 6">
            <a:extLst>
              <a:ext uri="{FF2B5EF4-FFF2-40B4-BE49-F238E27FC236}">
                <a16:creationId xmlns:a16="http://schemas.microsoft.com/office/drawing/2014/main" id="{CAB81B7A-2E00-2C4C-9917-3732AEA4C5D1}"/>
              </a:ext>
            </a:extLst>
          </p:cNvPr>
          <p:cNvSpPr/>
          <p:nvPr/>
        </p:nvSpPr>
        <p:spPr>
          <a:xfrm>
            <a:off x="5036594" y="2596800"/>
            <a:ext cx="1782051" cy="749110"/>
          </a:xfrm>
          <a:prstGeom prst="donu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568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119004B-3233-8A4D-BEB9-87DD092CE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365126"/>
            <a:ext cx="8038796" cy="6492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Микросервисы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22</a:t>
            </a:fld>
            <a:endParaRPr lang="en-RU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E9F3A8B0-AA39-CA48-98C2-2126B948A7FB}"/>
              </a:ext>
            </a:extLst>
          </p:cNvPr>
          <p:cNvSpPr/>
          <p:nvPr/>
        </p:nvSpPr>
        <p:spPr>
          <a:xfrm rot="6286931">
            <a:off x="6785499" y="1059825"/>
            <a:ext cx="563797" cy="36576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55032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119004B-3233-8A4D-BEB9-87DD092CE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365126"/>
            <a:ext cx="8038796" cy="6492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Микросервисы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23</a:t>
            </a:fld>
            <a:endParaRPr lang="en-RU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E9F3A8B0-AA39-CA48-98C2-2126B948A7FB}"/>
              </a:ext>
            </a:extLst>
          </p:cNvPr>
          <p:cNvSpPr/>
          <p:nvPr/>
        </p:nvSpPr>
        <p:spPr>
          <a:xfrm rot="6286931">
            <a:off x="6785499" y="1059825"/>
            <a:ext cx="563797" cy="36576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6" name="Doughnut 5">
            <a:extLst>
              <a:ext uri="{FF2B5EF4-FFF2-40B4-BE49-F238E27FC236}">
                <a16:creationId xmlns:a16="http://schemas.microsoft.com/office/drawing/2014/main" id="{44C01D1C-806F-C444-BEC7-EDCB959A2A89}"/>
              </a:ext>
            </a:extLst>
          </p:cNvPr>
          <p:cNvSpPr/>
          <p:nvPr/>
        </p:nvSpPr>
        <p:spPr>
          <a:xfrm>
            <a:off x="4213634" y="4423410"/>
            <a:ext cx="1981426" cy="774160"/>
          </a:xfrm>
          <a:prstGeom prst="donu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058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B0FDC13-22AB-E149-AB5E-F30BAE9D2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365124"/>
            <a:ext cx="8038796" cy="6492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Микросервисы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24</a:t>
            </a:fld>
            <a:endParaRPr lang="en-RU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E9F3A8B0-AA39-CA48-98C2-2126B948A7FB}"/>
              </a:ext>
            </a:extLst>
          </p:cNvPr>
          <p:cNvSpPr/>
          <p:nvPr/>
        </p:nvSpPr>
        <p:spPr>
          <a:xfrm rot="6286931">
            <a:off x="6785499" y="1059825"/>
            <a:ext cx="563797" cy="36576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1093739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1F2D9-A205-3A4F-8251-3B442375F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 архитектурой разобрались. Что дальше?</a:t>
            </a:r>
            <a:endParaRPr lang="en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3A8ED-1BD6-F44D-ABA5-6195FC1E7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CA9DC5-1395-0E48-80A5-747379B2F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157699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30C34-BE9F-184F-A222-C0BB51D6E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73A22-18C5-4248-A5B5-5E59ED32CA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74B78-7BF6-4A47-89D1-AEEA314C2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26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5672272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30C34-BE9F-184F-A222-C0BB51D6E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73A22-18C5-4248-A5B5-5E59ED32CA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74B78-7BF6-4A47-89D1-AEEA314C2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150592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30C34-BE9F-184F-A222-C0BB51D6E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73A22-18C5-4248-A5B5-5E59ED32CA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74B78-7BF6-4A47-89D1-AEEA314C2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28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234292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08D91-AD8B-324A-9CE6-413B68BD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 правах рекламы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870FC-7651-7D42-81DF-B26FFF954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6731"/>
            <a:ext cx="10515600" cy="414614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Приходите к нам работать)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5EA09-2F50-9F4F-824C-2A4E8CE9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29</a:t>
            </a:fld>
            <a:endParaRPr lang="en-R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A6822DB-42F6-AF49-A3F8-8FF3157D4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300" y="2679700"/>
            <a:ext cx="3733800" cy="149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164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21A0AD3-99DD-5D40-8CC9-D18D54FD8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</a:t>
            </a:r>
            <a:endParaRPr lang="en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1DF1B7-8365-E047-B897-113231C2D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04BCF1-0E6F-DA47-902C-F34D84896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3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87045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1E66A60-E1C7-E04E-8990-6E3319EAE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Ваши варианты</a:t>
            </a:r>
            <a:endParaRPr lang="en-RU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EA874BB-9D17-514A-933C-815ED1D972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099" y="1936114"/>
            <a:ext cx="5810291" cy="343598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875CD-49E1-B248-93E7-97C6304C3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4</a:t>
            </a:fld>
            <a:endParaRPr lang="en-R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04C39A-BB44-7A4E-86F0-AA1E1E285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6523" y="2288814"/>
            <a:ext cx="5270441" cy="273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81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FD5C9-D87A-E045-9A22-E5F7E0350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Монолит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AEAF6460-F1AF-304C-A887-627E7AB00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17970" y="0"/>
            <a:ext cx="5722620" cy="620998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7F08F-523A-DE49-9576-A37FBD96C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5</a:t>
            </a:fld>
            <a:endParaRPr lang="en-RU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CCBBF8-9AF6-EB4F-995C-86E992E5D47D}"/>
              </a:ext>
            </a:extLst>
          </p:cNvPr>
          <p:cNvSpPr txBox="1">
            <a:spLocks/>
          </p:cNvSpPr>
          <p:nvPr/>
        </p:nvSpPr>
        <p:spPr>
          <a:xfrm>
            <a:off x="838200" y="2030819"/>
            <a:ext cx="5631180" cy="39813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buSzPct val="70000"/>
              <a:buFont typeface=".Apple Color Emoji UI"/>
              <a:buChar char="➕"/>
            </a:pPr>
            <a:r>
              <a:rPr lang="ru-RU" dirty="0"/>
              <a:t> весь код в одном месте и на одном языке</a:t>
            </a:r>
          </a:p>
          <a:p>
            <a:pPr>
              <a:buClr>
                <a:schemeClr val="tx1"/>
              </a:buClr>
              <a:buSzPct val="70000"/>
              <a:buFont typeface=".Apple Color Emoji UI"/>
              <a:buChar char="➕"/>
            </a:pPr>
            <a:r>
              <a:rPr lang="ru-RU" dirty="0"/>
              <a:t> легко разрабатывать</a:t>
            </a:r>
          </a:p>
          <a:p>
            <a:pPr>
              <a:buClr>
                <a:schemeClr val="tx1"/>
              </a:buClr>
              <a:buSzPct val="70000"/>
              <a:buFont typeface=".Apple Color Emoji UI"/>
              <a:buChar char="➕"/>
            </a:pPr>
            <a:endParaRPr lang="ru-RU" dirty="0"/>
          </a:p>
          <a:p>
            <a:pPr>
              <a:buClr>
                <a:schemeClr val="tx1"/>
              </a:buClr>
              <a:buSzPct val="70000"/>
            </a:pPr>
            <a:r>
              <a:rPr lang="ru-RU" dirty="0"/>
              <a:t>высокая связанность компонентов</a:t>
            </a:r>
          </a:p>
          <a:p>
            <a:pPr>
              <a:buClr>
                <a:schemeClr val="tx1"/>
              </a:buClr>
              <a:buSzPct val="70000"/>
              <a:buFont typeface=".Apple Color Emoji UI"/>
              <a:buChar char="➕"/>
            </a:pPr>
            <a:endParaRPr lang="ru-RU" dirty="0"/>
          </a:p>
          <a:p>
            <a:pPr>
              <a:buClr>
                <a:schemeClr val="tx1"/>
              </a:buClr>
              <a:buSzPct val="70000"/>
              <a:buFont typeface=".Apple Color Emoji UI"/>
              <a:buChar char="➖"/>
            </a:pPr>
            <a:r>
              <a:rPr lang="ru-RU" dirty="0"/>
              <a:t> очень тяжело масштабировать вертикально</a:t>
            </a:r>
          </a:p>
          <a:p>
            <a:pPr>
              <a:buClr>
                <a:schemeClr val="tx1"/>
              </a:buClr>
              <a:buSzPct val="70000"/>
              <a:buFont typeface=".Apple Color Emoji UI"/>
              <a:buChar char="➖"/>
            </a:pPr>
            <a:r>
              <a:rPr lang="ru-RU" dirty="0"/>
              <a:t> имеет свойство «разрастаться»</a:t>
            </a:r>
            <a:endParaRPr lang="en-US" dirty="0"/>
          </a:p>
          <a:p>
            <a:pPr>
              <a:buClr>
                <a:schemeClr val="tx1"/>
              </a:buClr>
              <a:buSzPct val="70000"/>
              <a:buFont typeface=".Apple Color Emoji UI"/>
              <a:buChar char="➖"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endParaRPr lang="ru-RU" dirty="0"/>
          </a:p>
          <a:p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529063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FD5C9-D87A-E045-9A22-E5F7E0350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Микросервисная архитектура</a:t>
            </a:r>
            <a:endParaRPr lang="en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7F08F-523A-DE49-9576-A37FBD96C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6</a:t>
            </a:fld>
            <a:endParaRPr lang="en-RU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CCBBF8-9AF6-EB4F-995C-86E992E5D47D}"/>
              </a:ext>
            </a:extLst>
          </p:cNvPr>
          <p:cNvSpPr txBox="1">
            <a:spLocks/>
          </p:cNvSpPr>
          <p:nvPr/>
        </p:nvSpPr>
        <p:spPr>
          <a:xfrm>
            <a:off x="838200" y="2030819"/>
            <a:ext cx="5631180" cy="39813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ochkaSans-Medium Medium" panose="020B06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buSzPct val="70000"/>
              <a:buFont typeface=".Apple Color Emoji UI"/>
              <a:buChar char="➕"/>
            </a:pPr>
            <a:r>
              <a:rPr lang="ru-RU" dirty="0"/>
              <a:t>  не умирают все вместе</a:t>
            </a:r>
          </a:p>
          <a:p>
            <a:pPr>
              <a:buClr>
                <a:schemeClr val="tx1"/>
              </a:buClr>
              <a:buSzPct val="70000"/>
              <a:buFont typeface=".Apple Color Emoji UI"/>
              <a:buChar char="➕"/>
            </a:pPr>
            <a:r>
              <a:rPr lang="ru-RU" dirty="0"/>
              <a:t>  легко масштабировать  вертикально </a:t>
            </a:r>
          </a:p>
          <a:p>
            <a:pPr marL="0" indent="0">
              <a:buClr>
                <a:schemeClr val="tx1"/>
              </a:buClr>
              <a:buSzPct val="70000"/>
              <a:buNone/>
            </a:pPr>
            <a:endParaRPr lang="ru-RU" dirty="0"/>
          </a:p>
          <a:p>
            <a:pPr>
              <a:buClr>
                <a:schemeClr val="tx1"/>
              </a:buClr>
              <a:buSzPct val="70000"/>
            </a:pPr>
            <a:r>
              <a:rPr lang="ru-RU" dirty="0"/>
              <a:t>не привязаны к какой-то технологии</a:t>
            </a:r>
          </a:p>
          <a:p>
            <a:pPr>
              <a:buClr>
                <a:schemeClr val="tx1"/>
              </a:buClr>
              <a:buSzPct val="70000"/>
              <a:buFont typeface=".Apple Color Emoji UI"/>
              <a:buChar char="➕"/>
            </a:pPr>
            <a:endParaRPr lang="ru-RU" dirty="0"/>
          </a:p>
          <a:p>
            <a:pPr>
              <a:buClr>
                <a:schemeClr val="tx1"/>
              </a:buClr>
              <a:buSzPct val="70000"/>
              <a:buFont typeface=".Apple Color Emoji UI"/>
              <a:buChar char="➖"/>
            </a:pPr>
            <a:r>
              <a:rPr lang="ru-RU" dirty="0"/>
              <a:t> нет четких контрактов</a:t>
            </a:r>
          </a:p>
          <a:p>
            <a:pPr>
              <a:buClr>
                <a:schemeClr val="tx1"/>
              </a:buClr>
              <a:buSzPct val="70000"/>
              <a:buFont typeface=".Apple Color Emoji UI"/>
              <a:buChar char="➖"/>
            </a:pPr>
            <a:r>
              <a:rPr lang="ru-RU" dirty="0"/>
              <a:t> общую «картину» сложнее понять</a:t>
            </a:r>
          </a:p>
          <a:p>
            <a:pPr>
              <a:buClr>
                <a:schemeClr val="tx1"/>
              </a:buClr>
              <a:buSzPct val="70000"/>
              <a:buFont typeface=".Apple Color Emoji UI"/>
              <a:buChar char="➖"/>
            </a:pPr>
            <a:r>
              <a:rPr lang="ru-RU" dirty="0"/>
              <a:t> сложная и дорогая инфраструктура</a:t>
            </a:r>
            <a:endParaRPr lang="en-US" dirty="0"/>
          </a:p>
          <a:p>
            <a:pPr>
              <a:buClr>
                <a:schemeClr val="tx1"/>
              </a:buClr>
              <a:buSzPct val="70000"/>
              <a:buFont typeface=".Apple Color Emoji UI"/>
              <a:buChar char="➖"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endParaRPr lang="ru-RU" dirty="0"/>
          </a:p>
          <a:p>
            <a:endParaRPr lang="en-RU" dirty="0"/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A728B21D-9D9E-6B4B-8E38-F6DA8E2F5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325563"/>
            <a:ext cx="6397624" cy="5167312"/>
          </a:xfrm>
        </p:spPr>
      </p:pic>
    </p:spTree>
    <p:extLst>
      <p:ext uri="{BB962C8B-B14F-4D97-AF65-F5344CB8AC3E}">
        <p14:creationId xmlns:p14="http://schemas.microsoft.com/office/powerpoint/2010/main" val="3039833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270DE-5E54-EC4D-8B1E-E0A183817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87108-3837-E44F-B621-07222DBC94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DE03C-5895-564D-9E0D-7485AC180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7</a:t>
            </a:fld>
            <a:endParaRPr lang="en-RU"/>
          </a:p>
        </p:txBody>
      </p:sp>
      <p:pic>
        <p:nvPicPr>
          <p:cNvPr id="1028" name="Picture 4" descr="Микросервисы: размер имеет значение, даже если у вас Kubernetes - 2">
            <a:extLst>
              <a:ext uri="{FF2B5EF4-FFF2-40B4-BE49-F238E27FC236}">
                <a16:creationId xmlns:a16="http://schemas.microsoft.com/office/drawing/2014/main" id="{5806AAA4-769B-6344-BF73-B80F99009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9086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F6FEA-A027-C94D-8EC8-4788B4CAB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Попробуем погнуть</a:t>
            </a:r>
            <a:endParaRPr lang="en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18C2E7-E5B6-7047-91F7-BD80839E67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52FC43-F530-0449-9719-35548C0AD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8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20351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FD61-14AF-2B43-A043-439D1D7E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Монолит</a:t>
            </a:r>
            <a:endParaRPr lang="en-RU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7064D8C-23DD-CC40-8444-DCF0717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5338" y="13537"/>
            <a:ext cx="6307302" cy="68444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8608-8B87-0842-94F5-575CB13B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1C910-3DB3-8248-8BE7-5B275EC8BAE7}" type="slidenum">
              <a:rPr lang="en-RU" smtClean="0"/>
              <a:t>9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684410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</TotalTime>
  <Words>155</Words>
  <Application>Microsoft Macintosh PowerPoint</Application>
  <PresentationFormat>Widescreen</PresentationFormat>
  <Paragraphs>78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.Apple Color Emoji UI</vt:lpstr>
      <vt:lpstr>Arial</vt:lpstr>
      <vt:lpstr>Calibri</vt:lpstr>
      <vt:lpstr>TochkaSans-Demi Demi</vt:lpstr>
      <vt:lpstr>TochkaSans-Medium Medium</vt:lpstr>
      <vt:lpstr>Office Theme</vt:lpstr>
      <vt:lpstr>Поговорим о том, как должно быть хорошо</vt:lpstr>
      <vt:lpstr>Что ждать от встречи</vt:lpstr>
      <vt:lpstr>Архитектура</vt:lpstr>
      <vt:lpstr>Ваши варианты</vt:lpstr>
      <vt:lpstr>Монолит</vt:lpstr>
      <vt:lpstr>Микросервисная архитектура</vt:lpstr>
      <vt:lpstr>PowerPoint Presentation</vt:lpstr>
      <vt:lpstr>Попробуем погнуть</vt:lpstr>
      <vt:lpstr>Монолит</vt:lpstr>
      <vt:lpstr>Монолит</vt:lpstr>
      <vt:lpstr>Монолит</vt:lpstr>
      <vt:lpstr>Микросервисы</vt:lpstr>
      <vt:lpstr>Микросервисы</vt:lpstr>
      <vt:lpstr>А теперь погнут клиенты</vt:lpstr>
      <vt:lpstr>Монолит</vt:lpstr>
      <vt:lpstr>Монолит</vt:lpstr>
      <vt:lpstr>Монолит</vt:lpstr>
      <vt:lpstr>Монолит</vt:lpstr>
      <vt:lpstr>Монолит</vt:lpstr>
      <vt:lpstr>Микросервисы</vt:lpstr>
      <vt:lpstr>Микросервисы</vt:lpstr>
      <vt:lpstr>Микросервисы</vt:lpstr>
      <vt:lpstr>Микросервисы</vt:lpstr>
      <vt:lpstr>Микросервисы</vt:lpstr>
      <vt:lpstr>С архитектурой разобрались. Что дальше?</vt:lpstr>
      <vt:lpstr>PowerPoint Presentation</vt:lpstr>
      <vt:lpstr>PowerPoint Presentation</vt:lpstr>
      <vt:lpstr>PowerPoint Presentation</vt:lpstr>
      <vt:lpstr>На правах рекламы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Бугуев Никита Владимирович</dc:creator>
  <cp:lastModifiedBy>Бугуев Никита Владимирович</cp:lastModifiedBy>
  <cp:revision>4</cp:revision>
  <dcterms:created xsi:type="dcterms:W3CDTF">2022-03-23T15:46:22Z</dcterms:created>
  <dcterms:modified xsi:type="dcterms:W3CDTF">2022-03-23T17:38:36Z</dcterms:modified>
</cp:coreProperties>
</file>

<file path=docProps/thumbnail.jpeg>
</file>